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5" d="100"/>
          <a:sy n="15" d="100"/>
        </p:scale>
        <p:origin x="2572" y="1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FA32-30E7-4F0A-8FFA-95E77630BB26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47D3-F122-46CA-BF29-53DB7693F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74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FA32-30E7-4F0A-8FFA-95E77630BB26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47D3-F122-46CA-BF29-53DB7693F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40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FA32-30E7-4F0A-8FFA-95E77630BB26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47D3-F122-46CA-BF29-53DB7693F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27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FA32-30E7-4F0A-8FFA-95E77630BB26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47D3-F122-46CA-BF29-53DB7693F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8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FA32-30E7-4F0A-8FFA-95E77630BB26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47D3-F122-46CA-BF29-53DB7693F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50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FA32-30E7-4F0A-8FFA-95E77630BB26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47D3-F122-46CA-BF29-53DB7693F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94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FA32-30E7-4F0A-8FFA-95E77630BB26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47D3-F122-46CA-BF29-53DB7693F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4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FA32-30E7-4F0A-8FFA-95E77630BB26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47D3-F122-46CA-BF29-53DB7693F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01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FA32-30E7-4F0A-8FFA-95E77630BB26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47D3-F122-46CA-BF29-53DB7693F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FA32-30E7-4F0A-8FFA-95E77630BB26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47D3-F122-46CA-BF29-53DB7693F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20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FA32-30E7-4F0A-8FFA-95E77630BB26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47D3-F122-46CA-BF29-53DB7693F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0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BFA32-30E7-4F0A-8FFA-95E77630BB26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947D3-F122-46CA-BF29-53DB7693F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77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181073"/>
            <a:ext cx="9044539" cy="2387600"/>
          </a:xfrm>
        </p:spPr>
        <p:txBody>
          <a:bodyPr>
            <a:normAutofit/>
          </a:bodyPr>
          <a:lstStyle/>
          <a:p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Коммунарские </a:t>
            </a:r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сборы</a:t>
            </a:r>
            <a:b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«Мы строим будущее»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0" y="3034861"/>
            <a:ext cx="6858000" cy="485870"/>
          </a:xfrm>
        </p:spPr>
        <p:txBody>
          <a:bodyPr>
            <a:normAutofit/>
          </a:bodyPr>
          <a:lstStyle/>
          <a:p>
            <a:r>
              <a:rPr lang="ru-RU" dirty="0"/>
              <a:t>17-18 февраля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5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– создание условий для сплочения ребят, развития коммуникативных навыков, уважительного отношения к мнению </a:t>
            </a:r>
            <a:r>
              <a:rPr lang="ru-RU" dirty="0" smtClean="0"/>
              <a:t>окружающих;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– реализация творческого потенциала каждого ребенка через участие в конкурсах, КТД, </a:t>
            </a:r>
            <a:r>
              <a:rPr lang="ru-RU" dirty="0" smtClean="0"/>
              <a:t>акциях;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– воспитание чувства ответственности за возложенные дела и принятые решения каждым ребенком и детским коллективом в </a:t>
            </a:r>
            <a:r>
              <a:rPr lang="ru-RU" dirty="0" smtClean="0"/>
              <a:t>целом.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01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2322" y="314459"/>
            <a:ext cx="10515600" cy="4351338"/>
          </a:xfrm>
        </p:spPr>
        <p:txBody>
          <a:bodyPr/>
          <a:lstStyle/>
          <a:p>
            <a:r>
              <a:rPr lang="ru-RU" dirty="0"/>
              <a:t>17-18 февраля в нашей школе прошли коммунарские сборы, посвящённые Году педагога и наставника. На них собрались </a:t>
            </a:r>
            <a:r>
              <a:rPr lang="ru-RU" dirty="0" smtClean="0"/>
              <a:t>делегации из </a:t>
            </a:r>
            <a:r>
              <a:rPr lang="ru-RU" dirty="0"/>
              <a:t>7 школ Западного образовательного </a:t>
            </a:r>
            <a:r>
              <a:rPr lang="ru-RU" dirty="0" smtClean="0"/>
              <a:t>округа: </a:t>
            </a:r>
            <a:r>
              <a:rPr lang="ru-RU" dirty="0"/>
              <a:t> Гостовского, </a:t>
            </a:r>
            <a:r>
              <a:rPr lang="ru-RU" dirty="0" err="1"/>
              <a:t>Высокораменского</a:t>
            </a:r>
            <a:r>
              <a:rPr lang="ru-RU" dirty="0"/>
              <a:t>, Свечи, Даровского и Котельнича (1 и 5 школы), а также присутствовали учащиеся нашей школы. </a:t>
            </a:r>
          </a:p>
        </p:txBody>
      </p:sp>
      <p:pic>
        <p:nvPicPr>
          <p:cNvPr id="3074" name="Picture 2" descr="https://sun9-58.userapi.com/impg/2QId5EppJZrLO6bEGpuN4jc4BAT5ZaB97EXNNw/Tg1BWHqvtFY.jpg?size=750x496&amp;quality=96&amp;sign=d60012cf779dceba0b947bc21b976dd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19" y="2804340"/>
            <a:ext cx="5629405" cy="372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064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день коммунарских сборов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Торжественное открытие;</a:t>
            </a:r>
          </a:p>
          <a:p>
            <a:r>
              <a:rPr lang="ru-RU" dirty="0" smtClean="0"/>
              <a:t>Представление творческих;</a:t>
            </a:r>
          </a:p>
          <a:p>
            <a:r>
              <a:rPr lang="ru-RU" dirty="0" smtClean="0"/>
              <a:t>Мастер-классы;</a:t>
            </a:r>
          </a:p>
          <a:p>
            <a:r>
              <a:rPr lang="ru-RU" dirty="0" smtClean="0"/>
              <a:t>Интеллектуальная игра «</a:t>
            </a:r>
            <a:r>
              <a:rPr lang="ru-RU" dirty="0" err="1" smtClean="0"/>
              <a:t>Мозгобойня</a:t>
            </a:r>
            <a:r>
              <a:rPr lang="ru-RU" dirty="0" smtClean="0"/>
              <a:t>»;</a:t>
            </a:r>
          </a:p>
          <a:p>
            <a:r>
              <a:rPr lang="ru-RU" dirty="0" err="1" smtClean="0"/>
              <a:t>Квест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smtClean="0"/>
              <a:t>сплочение;</a:t>
            </a:r>
          </a:p>
          <a:p>
            <a:r>
              <a:rPr lang="ru-RU" dirty="0" smtClean="0"/>
              <a:t>Огонёк.</a:t>
            </a:r>
            <a:endParaRPr lang="ru-RU" dirty="0"/>
          </a:p>
        </p:txBody>
      </p:sp>
      <p:pic>
        <p:nvPicPr>
          <p:cNvPr id="2050" name="Picture 2" descr="https://sun9-68.userapi.com/impg/X37bET9PiBKGohMEJxOmOaGLUZUmrqg-bbt8aQ/C7TPVDxgwLk.jpg?size=2560x1919&amp;quality=96&amp;sign=4142427a5db86a16bc8999657118d348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1690688"/>
            <a:ext cx="2902403" cy="217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34.userapi.com/impg/EwKSx_NMgOPcB3JAAG09AM84DeNwsvE5NsuP-g/fiJZ5fk-4J4.jpg?size=1080x718&amp;quality=96&amp;sign=198d71ad94672d783a1d9f8e3d835491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846" y="4013347"/>
            <a:ext cx="3545568" cy="235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50.userapi.com/impg/dEz9d7KEQ0KvVoUknf80JelGPfr7s6rI3u9eKA/yrW9eBlRonw.jpg?size=2560x1706&amp;quality=96&amp;sign=93691a29cb8e38875f094aa51a0e64b5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52"/>
          <a:stretch/>
        </p:blipFill>
        <p:spPr bwMode="auto">
          <a:xfrm>
            <a:off x="2606731" y="4507061"/>
            <a:ext cx="5021887" cy="235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261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день </a:t>
            </a:r>
            <a:r>
              <a:rPr lang="ru-RU" dirty="0" err="1" smtClean="0"/>
              <a:t>коммунасрких</a:t>
            </a:r>
            <a:r>
              <a:rPr lang="ru-RU" dirty="0" smtClean="0"/>
              <a:t> сборов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"</a:t>
            </a:r>
            <a:r>
              <a:rPr lang="ru-RU" dirty="0"/>
              <a:t>100 к </a:t>
            </a:r>
            <a:r>
              <a:rPr lang="ru-RU" dirty="0" smtClean="0"/>
              <a:t>одному«;</a:t>
            </a:r>
          </a:p>
          <a:p>
            <a:r>
              <a:rPr lang="ru-RU" dirty="0" smtClean="0"/>
              <a:t>Концерт «Сказки на новый лад»</a:t>
            </a:r>
          </a:p>
          <a:p>
            <a:r>
              <a:rPr lang="ru-RU" dirty="0" smtClean="0"/>
              <a:t>Закрытие коммунарских сборов;</a:t>
            </a:r>
          </a:p>
          <a:p>
            <a:r>
              <a:rPr lang="ru-RU" dirty="0" smtClean="0"/>
              <a:t>Спортивные игры (волейбол и баскетбол).</a:t>
            </a:r>
            <a:endParaRPr lang="ru-RU" dirty="0"/>
          </a:p>
        </p:txBody>
      </p:sp>
      <p:pic>
        <p:nvPicPr>
          <p:cNvPr id="1026" name="Picture 2" descr="https://sun9-79.userapi.com/impg/sZ3dAhXcRhe3E9HLDQXvl040XNxQZoVQiUP0gw/Q1gsxiOp2Dg.jpg?size=1600x1066&amp;quality=96&amp;sign=203785566b2fcfd40b10d7e871ef797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1292109"/>
            <a:ext cx="3203575" cy="213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66.userapi.com/impg/87brtDUgOPqekabq-PFcg17TFlsUmmvMF2e0CQ/u7QhILo7dkM.jpg?size=1080x708&amp;quality=96&amp;sign=004c613427c5457ccd3428b6436339e1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4061917"/>
            <a:ext cx="3657600" cy="239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52.userapi.com/impg/cAoibkZVeGxEU17rtTK4mshihWEWPu6S_a-TgQ/tiq6ou8FF8c.jpg?size=1080x717&amp;quality=96&amp;sign=0070686de4d78533bb953c96d1686b4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8" y="4001294"/>
            <a:ext cx="4172404" cy="277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551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181073"/>
            <a:ext cx="9044539" cy="23876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Спасибо за внимание!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0" y="3034861"/>
            <a:ext cx="6858000" cy="48587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7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85</Words>
  <Application>Microsoft Office PowerPoint</Application>
  <PresentationFormat>Широкоэкранный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Коммунарские сборы «Мы строим будущее»</vt:lpstr>
      <vt:lpstr>Цели и задачи</vt:lpstr>
      <vt:lpstr>Презентация PowerPoint</vt:lpstr>
      <vt:lpstr>1 день коммунарских сборов</vt:lpstr>
      <vt:lpstr>2 день коммунасрких сборов</vt:lpstr>
      <vt:lpstr>Спасибо за внимание!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Коммунарские сборы</dc:title>
  <dc:creator>Крупина Мария Александровна</dc:creator>
  <cp:lastModifiedBy>Крупина Мария Александровна</cp:lastModifiedBy>
  <cp:revision>4</cp:revision>
  <dcterms:created xsi:type="dcterms:W3CDTF">2023-03-26T20:31:24Z</dcterms:created>
  <dcterms:modified xsi:type="dcterms:W3CDTF">2023-03-26T21:02:52Z</dcterms:modified>
</cp:coreProperties>
</file>