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48"/>
    <a:srgbClr val="B78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29" d="100"/>
          <a:sy n="29" d="100"/>
        </p:scale>
        <p:origin x="2040" y="8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22D028CD-723E-4FF3-8985-F1CBA4C017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2675DC28-536E-4F00-BB1B-AA2C43514D9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790927F-EB72-4943-A4F1-25FF5E53C7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560CD705-FD9C-431A-9936-FD52D62DC870}"/>
              </a:ext>
            </a:extLst>
          </p:cNvPr>
          <p:cNvSpPr>
            <a:spLocks noGrp="1"/>
          </p:cNvSpPr>
          <p:nvPr>
            <p:ph type="dt" sz="half" idx="10"/>
          </p:nvPr>
        </p:nvSpPr>
        <p:spPr/>
        <p:txBody>
          <a:bodyPr/>
          <a:lstStyle/>
          <a:p>
            <a:fld id="{8E1C5E52-305B-40B5-B0C8-2E701E7EDB1F}" type="datetimeFigureOut">
              <a:rPr lang="ru-RU" smtClean="0"/>
              <a:t>26.12.2022</a:t>
            </a:fld>
            <a:endParaRPr lang="ru-RU"/>
          </a:p>
        </p:txBody>
      </p:sp>
      <p:sp>
        <p:nvSpPr>
          <p:cNvPr id="5" name="Нижний колонтитул 4">
            <a:extLst>
              <a:ext uri="{FF2B5EF4-FFF2-40B4-BE49-F238E27FC236}">
                <a16:creationId xmlns:a16="http://schemas.microsoft.com/office/drawing/2014/main" id="{48D3D5ED-6FF7-49D3-857A-F3486226302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2F6BBED-EC30-4DEC-B12A-71F8041B08F4}"/>
              </a:ext>
            </a:extLst>
          </p:cNvPr>
          <p:cNvSpPr>
            <a:spLocks noGrp="1"/>
          </p:cNvSpPr>
          <p:nvPr>
            <p:ph type="sldNum" sz="quarter" idx="12"/>
          </p:nvPr>
        </p:nvSpPr>
        <p:spPr/>
        <p:txBody>
          <a:bodyPr/>
          <a:lstStyle/>
          <a:p>
            <a:fld id="{0213EFF8-34B1-4727-9724-E780F97AFFDF}" type="slidenum">
              <a:rPr lang="ru-RU" smtClean="0"/>
              <a:t>‹#›</a:t>
            </a:fld>
            <a:endParaRPr lang="ru-RU"/>
          </a:p>
        </p:txBody>
      </p:sp>
      <p:sp>
        <p:nvSpPr>
          <p:cNvPr id="10" name="Прямоугольник 9">
            <a:extLst>
              <a:ext uri="{FF2B5EF4-FFF2-40B4-BE49-F238E27FC236}">
                <a16:creationId xmlns:a16="http://schemas.microsoft.com/office/drawing/2014/main" id="{5837AFA3-985A-4D89-B5E5-07423B21B156}"/>
              </a:ext>
            </a:extLst>
          </p:cNvPr>
          <p:cNvSpPr/>
          <p:nvPr userDrawn="1"/>
        </p:nvSpPr>
        <p:spPr>
          <a:xfrm>
            <a:off x="1910773" y="1820718"/>
            <a:ext cx="8370454" cy="3216564"/>
          </a:xfrm>
          <a:prstGeom prst="rect">
            <a:avLst/>
          </a:prstGeom>
          <a:solidFill>
            <a:schemeClr val="bg1">
              <a:alpha val="96000"/>
            </a:schemeClr>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229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7F3CAA-8E71-4BD2-93FB-005705F93C1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49F4E425-7FB2-4408-87B2-4440E07B677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68D655E-BA42-43E7-A63C-445269931C7D}"/>
              </a:ext>
            </a:extLst>
          </p:cNvPr>
          <p:cNvSpPr>
            <a:spLocks noGrp="1"/>
          </p:cNvSpPr>
          <p:nvPr>
            <p:ph type="dt" sz="half" idx="10"/>
          </p:nvPr>
        </p:nvSpPr>
        <p:spPr/>
        <p:txBody>
          <a:bodyPr/>
          <a:lstStyle/>
          <a:p>
            <a:fld id="{8E1C5E52-305B-40B5-B0C8-2E701E7EDB1F}" type="datetimeFigureOut">
              <a:rPr lang="ru-RU" smtClean="0"/>
              <a:t>26.12.2022</a:t>
            </a:fld>
            <a:endParaRPr lang="ru-RU"/>
          </a:p>
        </p:txBody>
      </p:sp>
      <p:sp>
        <p:nvSpPr>
          <p:cNvPr id="5" name="Нижний колонтитул 4">
            <a:extLst>
              <a:ext uri="{FF2B5EF4-FFF2-40B4-BE49-F238E27FC236}">
                <a16:creationId xmlns:a16="http://schemas.microsoft.com/office/drawing/2014/main" id="{B4A2F260-AFE6-497B-BF69-1B8C4F49179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4847C45-2484-4D89-A819-B64A40BADB36}"/>
              </a:ext>
            </a:extLst>
          </p:cNvPr>
          <p:cNvSpPr>
            <a:spLocks noGrp="1"/>
          </p:cNvSpPr>
          <p:nvPr>
            <p:ph type="sldNum" sz="quarter" idx="12"/>
          </p:nvPr>
        </p:nvSpPr>
        <p:spPr/>
        <p:txBody>
          <a:bodyPr/>
          <a:lstStyle/>
          <a:p>
            <a:fld id="{0213EFF8-34B1-4727-9724-E780F97AFFDF}" type="slidenum">
              <a:rPr lang="ru-RU" smtClean="0"/>
              <a:t>‹#›</a:t>
            </a:fld>
            <a:endParaRPr lang="ru-RU"/>
          </a:p>
        </p:txBody>
      </p:sp>
    </p:spTree>
    <p:extLst>
      <p:ext uri="{BB962C8B-B14F-4D97-AF65-F5344CB8AC3E}">
        <p14:creationId xmlns:p14="http://schemas.microsoft.com/office/powerpoint/2010/main" val="3799897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B08B826-827C-42EB-96F9-2DA0CB505FC0}"/>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E69E56F4-C4E6-4A9E-A878-C0147243A97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0D2CAA4-6012-4EBC-B909-C525D7AF86EC}"/>
              </a:ext>
            </a:extLst>
          </p:cNvPr>
          <p:cNvSpPr>
            <a:spLocks noGrp="1"/>
          </p:cNvSpPr>
          <p:nvPr>
            <p:ph type="dt" sz="half" idx="10"/>
          </p:nvPr>
        </p:nvSpPr>
        <p:spPr/>
        <p:txBody>
          <a:bodyPr/>
          <a:lstStyle/>
          <a:p>
            <a:fld id="{8E1C5E52-305B-40B5-B0C8-2E701E7EDB1F}" type="datetimeFigureOut">
              <a:rPr lang="ru-RU" smtClean="0"/>
              <a:t>26.12.2022</a:t>
            </a:fld>
            <a:endParaRPr lang="ru-RU"/>
          </a:p>
        </p:txBody>
      </p:sp>
      <p:sp>
        <p:nvSpPr>
          <p:cNvPr id="5" name="Нижний колонтитул 4">
            <a:extLst>
              <a:ext uri="{FF2B5EF4-FFF2-40B4-BE49-F238E27FC236}">
                <a16:creationId xmlns:a16="http://schemas.microsoft.com/office/drawing/2014/main" id="{B790025A-836F-428F-8319-DD9DA4520A5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42DFD92-E633-4414-8C31-CE6A0E1945AC}"/>
              </a:ext>
            </a:extLst>
          </p:cNvPr>
          <p:cNvSpPr>
            <a:spLocks noGrp="1"/>
          </p:cNvSpPr>
          <p:nvPr>
            <p:ph type="sldNum" sz="quarter" idx="12"/>
          </p:nvPr>
        </p:nvSpPr>
        <p:spPr/>
        <p:txBody>
          <a:bodyPr/>
          <a:lstStyle/>
          <a:p>
            <a:fld id="{0213EFF8-34B1-4727-9724-E780F97AFFDF}" type="slidenum">
              <a:rPr lang="ru-RU" smtClean="0"/>
              <a:t>‹#›</a:t>
            </a:fld>
            <a:endParaRPr lang="ru-RU"/>
          </a:p>
        </p:txBody>
      </p:sp>
    </p:spTree>
    <p:extLst>
      <p:ext uri="{BB962C8B-B14F-4D97-AF65-F5344CB8AC3E}">
        <p14:creationId xmlns:p14="http://schemas.microsoft.com/office/powerpoint/2010/main" val="247477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489161-3B05-4A63-B015-C9159E0877D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1632D32-9C39-4577-A70A-971695C7A32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7EDC5CB-F1E9-43FD-B278-5ED6DC0049BD}"/>
              </a:ext>
            </a:extLst>
          </p:cNvPr>
          <p:cNvSpPr>
            <a:spLocks noGrp="1"/>
          </p:cNvSpPr>
          <p:nvPr>
            <p:ph type="dt" sz="half" idx="10"/>
          </p:nvPr>
        </p:nvSpPr>
        <p:spPr/>
        <p:txBody>
          <a:bodyPr/>
          <a:lstStyle/>
          <a:p>
            <a:fld id="{8E1C5E52-305B-40B5-B0C8-2E701E7EDB1F}" type="datetimeFigureOut">
              <a:rPr lang="ru-RU" smtClean="0"/>
              <a:t>26.12.2022</a:t>
            </a:fld>
            <a:endParaRPr lang="ru-RU"/>
          </a:p>
        </p:txBody>
      </p:sp>
      <p:sp>
        <p:nvSpPr>
          <p:cNvPr id="5" name="Нижний колонтитул 4">
            <a:extLst>
              <a:ext uri="{FF2B5EF4-FFF2-40B4-BE49-F238E27FC236}">
                <a16:creationId xmlns:a16="http://schemas.microsoft.com/office/drawing/2014/main" id="{3D0491ED-3DD7-4AB0-898A-9E39949FADC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8704D1F-BB6E-4ECB-984F-0B07B43F58FA}"/>
              </a:ext>
            </a:extLst>
          </p:cNvPr>
          <p:cNvSpPr>
            <a:spLocks noGrp="1"/>
          </p:cNvSpPr>
          <p:nvPr>
            <p:ph type="sldNum" sz="quarter" idx="12"/>
          </p:nvPr>
        </p:nvSpPr>
        <p:spPr/>
        <p:txBody>
          <a:bodyPr/>
          <a:lstStyle/>
          <a:p>
            <a:fld id="{0213EFF8-34B1-4727-9724-E780F97AFFDF}" type="slidenum">
              <a:rPr lang="ru-RU" smtClean="0"/>
              <a:t>‹#›</a:t>
            </a:fld>
            <a:endParaRPr lang="ru-RU"/>
          </a:p>
        </p:txBody>
      </p:sp>
    </p:spTree>
    <p:extLst>
      <p:ext uri="{BB962C8B-B14F-4D97-AF65-F5344CB8AC3E}">
        <p14:creationId xmlns:p14="http://schemas.microsoft.com/office/powerpoint/2010/main" val="683718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12ED4D-3602-44B7-887E-3F033774C90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EF80791-2211-4C64-8674-818FA01B2C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AFC1121-B8F8-45EC-9FCF-5DB5FF3AA35D}"/>
              </a:ext>
            </a:extLst>
          </p:cNvPr>
          <p:cNvSpPr>
            <a:spLocks noGrp="1"/>
          </p:cNvSpPr>
          <p:nvPr>
            <p:ph type="dt" sz="half" idx="10"/>
          </p:nvPr>
        </p:nvSpPr>
        <p:spPr/>
        <p:txBody>
          <a:bodyPr/>
          <a:lstStyle/>
          <a:p>
            <a:fld id="{8E1C5E52-305B-40B5-B0C8-2E701E7EDB1F}" type="datetimeFigureOut">
              <a:rPr lang="ru-RU" smtClean="0"/>
              <a:t>26.12.2022</a:t>
            </a:fld>
            <a:endParaRPr lang="ru-RU"/>
          </a:p>
        </p:txBody>
      </p:sp>
      <p:sp>
        <p:nvSpPr>
          <p:cNvPr id="5" name="Нижний колонтитул 4">
            <a:extLst>
              <a:ext uri="{FF2B5EF4-FFF2-40B4-BE49-F238E27FC236}">
                <a16:creationId xmlns:a16="http://schemas.microsoft.com/office/drawing/2014/main" id="{6E08141A-8FFF-4ADF-A599-5DCEA9C529C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C793BEE-E39A-49C4-BD16-AC3E40E9A10F}"/>
              </a:ext>
            </a:extLst>
          </p:cNvPr>
          <p:cNvSpPr>
            <a:spLocks noGrp="1"/>
          </p:cNvSpPr>
          <p:nvPr>
            <p:ph type="sldNum" sz="quarter" idx="12"/>
          </p:nvPr>
        </p:nvSpPr>
        <p:spPr/>
        <p:txBody>
          <a:bodyPr/>
          <a:lstStyle/>
          <a:p>
            <a:fld id="{0213EFF8-34B1-4727-9724-E780F97AFFDF}" type="slidenum">
              <a:rPr lang="ru-RU" smtClean="0"/>
              <a:t>‹#›</a:t>
            </a:fld>
            <a:endParaRPr lang="ru-RU"/>
          </a:p>
        </p:txBody>
      </p:sp>
    </p:spTree>
    <p:extLst>
      <p:ext uri="{BB962C8B-B14F-4D97-AF65-F5344CB8AC3E}">
        <p14:creationId xmlns:p14="http://schemas.microsoft.com/office/powerpoint/2010/main" val="284840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826609-C50A-42E7-AA76-D1DDDA82E19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0AF0E6E-0167-41B8-98DA-3145909C19C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28230466-33FE-4205-B98B-F249A668EEC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97B33167-6E5B-4EB2-A670-21D8C0A6AE6A}"/>
              </a:ext>
            </a:extLst>
          </p:cNvPr>
          <p:cNvSpPr>
            <a:spLocks noGrp="1"/>
          </p:cNvSpPr>
          <p:nvPr>
            <p:ph type="dt" sz="half" idx="10"/>
          </p:nvPr>
        </p:nvSpPr>
        <p:spPr/>
        <p:txBody>
          <a:bodyPr/>
          <a:lstStyle/>
          <a:p>
            <a:fld id="{8E1C5E52-305B-40B5-B0C8-2E701E7EDB1F}" type="datetimeFigureOut">
              <a:rPr lang="ru-RU" smtClean="0"/>
              <a:t>26.12.2022</a:t>
            </a:fld>
            <a:endParaRPr lang="ru-RU"/>
          </a:p>
        </p:txBody>
      </p:sp>
      <p:sp>
        <p:nvSpPr>
          <p:cNvPr id="6" name="Нижний колонтитул 5">
            <a:extLst>
              <a:ext uri="{FF2B5EF4-FFF2-40B4-BE49-F238E27FC236}">
                <a16:creationId xmlns:a16="http://schemas.microsoft.com/office/drawing/2014/main" id="{2EED4446-AACE-43CB-AE88-3266FCF76A7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4AA3AB0-060C-4B5F-AF5F-A35AF65E208C}"/>
              </a:ext>
            </a:extLst>
          </p:cNvPr>
          <p:cNvSpPr>
            <a:spLocks noGrp="1"/>
          </p:cNvSpPr>
          <p:nvPr>
            <p:ph type="sldNum" sz="quarter" idx="12"/>
          </p:nvPr>
        </p:nvSpPr>
        <p:spPr/>
        <p:txBody>
          <a:bodyPr/>
          <a:lstStyle/>
          <a:p>
            <a:fld id="{0213EFF8-34B1-4727-9724-E780F97AFFDF}" type="slidenum">
              <a:rPr lang="ru-RU" smtClean="0"/>
              <a:t>‹#›</a:t>
            </a:fld>
            <a:endParaRPr lang="ru-RU"/>
          </a:p>
        </p:txBody>
      </p:sp>
    </p:spTree>
    <p:extLst>
      <p:ext uri="{BB962C8B-B14F-4D97-AF65-F5344CB8AC3E}">
        <p14:creationId xmlns:p14="http://schemas.microsoft.com/office/powerpoint/2010/main" val="1274398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2DAD50-0A51-4A5B-8346-98C9F5239E2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2536379-36FA-4ED6-8436-43B776994D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B4CAC2B-1C42-4E50-AE4A-6CE7D787256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4B3345D9-B562-4DD6-A5AC-3E95C67B83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F63D96D-BE71-493B-93E5-20B2AFFE846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9725A01-0D60-45AD-9474-A04E71BDF030}"/>
              </a:ext>
            </a:extLst>
          </p:cNvPr>
          <p:cNvSpPr>
            <a:spLocks noGrp="1"/>
          </p:cNvSpPr>
          <p:nvPr>
            <p:ph type="dt" sz="half" idx="10"/>
          </p:nvPr>
        </p:nvSpPr>
        <p:spPr/>
        <p:txBody>
          <a:bodyPr/>
          <a:lstStyle/>
          <a:p>
            <a:fld id="{8E1C5E52-305B-40B5-B0C8-2E701E7EDB1F}" type="datetimeFigureOut">
              <a:rPr lang="ru-RU" smtClean="0"/>
              <a:t>26.12.2022</a:t>
            </a:fld>
            <a:endParaRPr lang="ru-RU"/>
          </a:p>
        </p:txBody>
      </p:sp>
      <p:sp>
        <p:nvSpPr>
          <p:cNvPr id="8" name="Нижний колонтитул 7">
            <a:extLst>
              <a:ext uri="{FF2B5EF4-FFF2-40B4-BE49-F238E27FC236}">
                <a16:creationId xmlns:a16="http://schemas.microsoft.com/office/drawing/2014/main" id="{7048F86C-E6EB-4195-A5A5-652ACC3CD8E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C667313F-CEAF-46B1-BD19-78334930FEA7}"/>
              </a:ext>
            </a:extLst>
          </p:cNvPr>
          <p:cNvSpPr>
            <a:spLocks noGrp="1"/>
          </p:cNvSpPr>
          <p:nvPr>
            <p:ph type="sldNum" sz="quarter" idx="12"/>
          </p:nvPr>
        </p:nvSpPr>
        <p:spPr/>
        <p:txBody>
          <a:bodyPr/>
          <a:lstStyle/>
          <a:p>
            <a:fld id="{0213EFF8-34B1-4727-9724-E780F97AFFDF}" type="slidenum">
              <a:rPr lang="ru-RU" smtClean="0"/>
              <a:t>‹#›</a:t>
            </a:fld>
            <a:endParaRPr lang="ru-RU"/>
          </a:p>
        </p:txBody>
      </p:sp>
    </p:spTree>
    <p:extLst>
      <p:ext uri="{BB962C8B-B14F-4D97-AF65-F5344CB8AC3E}">
        <p14:creationId xmlns:p14="http://schemas.microsoft.com/office/powerpoint/2010/main" val="365519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754A31-04C2-48CF-869A-A8D776B985B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2667DCA-DDC1-4CF2-8F6C-40644C21209D}"/>
              </a:ext>
            </a:extLst>
          </p:cNvPr>
          <p:cNvSpPr>
            <a:spLocks noGrp="1"/>
          </p:cNvSpPr>
          <p:nvPr>
            <p:ph type="dt" sz="half" idx="10"/>
          </p:nvPr>
        </p:nvSpPr>
        <p:spPr/>
        <p:txBody>
          <a:bodyPr/>
          <a:lstStyle/>
          <a:p>
            <a:fld id="{8E1C5E52-305B-40B5-B0C8-2E701E7EDB1F}" type="datetimeFigureOut">
              <a:rPr lang="ru-RU" smtClean="0"/>
              <a:t>26.12.2022</a:t>
            </a:fld>
            <a:endParaRPr lang="ru-RU"/>
          </a:p>
        </p:txBody>
      </p:sp>
      <p:sp>
        <p:nvSpPr>
          <p:cNvPr id="4" name="Нижний колонтитул 3">
            <a:extLst>
              <a:ext uri="{FF2B5EF4-FFF2-40B4-BE49-F238E27FC236}">
                <a16:creationId xmlns:a16="http://schemas.microsoft.com/office/drawing/2014/main" id="{738A0D09-1078-4D8A-AD01-0E64847B473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E5D6BFF-14BB-46ED-A926-FDA9D0AB91E0}"/>
              </a:ext>
            </a:extLst>
          </p:cNvPr>
          <p:cNvSpPr>
            <a:spLocks noGrp="1"/>
          </p:cNvSpPr>
          <p:nvPr>
            <p:ph type="sldNum" sz="quarter" idx="12"/>
          </p:nvPr>
        </p:nvSpPr>
        <p:spPr/>
        <p:txBody>
          <a:bodyPr/>
          <a:lstStyle/>
          <a:p>
            <a:fld id="{0213EFF8-34B1-4727-9724-E780F97AFFDF}" type="slidenum">
              <a:rPr lang="ru-RU" smtClean="0"/>
              <a:t>‹#›</a:t>
            </a:fld>
            <a:endParaRPr lang="ru-RU"/>
          </a:p>
        </p:txBody>
      </p:sp>
    </p:spTree>
    <p:extLst>
      <p:ext uri="{BB962C8B-B14F-4D97-AF65-F5344CB8AC3E}">
        <p14:creationId xmlns:p14="http://schemas.microsoft.com/office/powerpoint/2010/main" val="206774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CF65F2C-C71B-4806-8638-3C43E157D637}"/>
              </a:ext>
            </a:extLst>
          </p:cNvPr>
          <p:cNvSpPr>
            <a:spLocks noGrp="1"/>
          </p:cNvSpPr>
          <p:nvPr>
            <p:ph type="dt" sz="half" idx="10"/>
          </p:nvPr>
        </p:nvSpPr>
        <p:spPr/>
        <p:txBody>
          <a:bodyPr/>
          <a:lstStyle/>
          <a:p>
            <a:fld id="{8E1C5E52-305B-40B5-B0C8-2E701E7EDB1F}" type="datetimeFigureOut">
              <a:rPr lang="ru-RU" smtClean="0"/>
              <a:t>26.12.2022</a:t>
            </a:fld>
            <a:endParaRPr lang="ru-RU"/>
          </a:p>
        </p:txBody>
      </p:sp>
      <p:sp>
        <p:nvSpPr>
          <p:cNvPr id="3" name="Нижний колонтитул 2">
            <a:extLst>
              <a:ext uri="{FF2B5EF4-FFF2-40B4-BE49-F238E27FC236}">
                <a16:creationId xmlns:a16="http://schemas.microsoft.com/office/drawing/2014/main" id="{15DA252C-EF0B-47D1-A134-2402424CFC0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E261A48-B0DC-456D-982D-1F1975B471F0}"/>
              </a:ext>
            </a:extLst>
          </p:cNvPr>
          <p:cNvSpPr>
            <a:spLocks noGrp="1"/>
          </p:cNvSpPr>
          <p:nvPr>
            <p:ph type="sldNum" sz="quarter" idx="12"/>
          </p:nvPr>
        </p:nvSpPr>
        <p:spPr/>
        <p:txBody>
          <a:bodyPr/>
          <a:lstStyle/>
          <a:p>
            <a:fld id="{0213EFF8-34B1-4727-9724-E780F97AFFDF}" type="slidenum">
              <a:rPr lang="ru-RU" smtClean="0"/>
              <a:t>‹#›</a:t>
            </a:fld>
            <a:endParaRPr lang="ru-RU"/>
          </a:p>
        </p:txBody>
      </p:sp>
    </p:spTree>
    <p:extLst>
      <p:ext uri="{BB962C8B-B14F-4D97-AF65-F5344CB8AC3E}">
        <p14:creationId xmlns:p14="http://schemas.microsoft.com/office/powerpoint/2010/main" val="2944011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63B6B1-1B52-4B2A-AB6C-6580AEBB931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28E2B1AC-2409-4E4B-9A81-6B62B1AC9A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9AB3F3E-D49B-46CC-91CB-EE7F0D88C2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99C7621-3D68-4D68-B936-8F44D31F4BCB}"/>
              </a:ext>
            </a:extLst>
          </p:cNvPr>
          <p:cNvSpPr>
            <a:spLocks noGrp="1"/>
          </p:cNvSpPr>
          <p:nvPr>
            <p:ph type="dt" sz="half" idx="10"/>
          </p:nvPr>
        </p:nvSpPr>
        <p:spPr/>
        <p:txBody>
          <a:bodyPr/>
          <a:lstStyle/>
          <a:p>
            <a:fld id="{8E1C5E52-305B-40B5-B0C8-2E701E7EDB1F}" type="datetimeFigureOut">
              <a:rPr lang="ru-RU" smtClean="0"/>
              <a:t>26.12.2022</a:t>
            </a:fld>
            <a:endParaRPr lang="ru-RU"/>
          </a:p>
        </p:txBody>
      </p:sp>
      <p:sp>
        <p:nvSpPr>
          <p:cNvPr id="6" name="Нижний колонтитул 5">
            <a:extLst>
              <a:ext uri="{FF2B5EF4-FFF2-40B4-BE49-F238E27FC236}">
                <a16:creationId xmlns:a16="http://schemas.microsoft.com/office/drawing/2014/main" id="{A36ADFF0-8117-43D9-84B8-D9F75A2DD42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6787D3A-5B9A-4D8B-A793-49A99DB9AE84}"/>
              </a:ext>
            </a:extLst>
          </p:cNvPr>
          <p:cNvSpPr>
            <a:spLocks noGrp="1"/>
          </p:cNvSpPr>
          <p:nvPr>
            <p:ph type="sldNum" sz="quarter" idx="12"/>
          </p:nvPr>
        </p:nvSpPr>
        <p:spPr/>
        <p:txBody>
          <a:bodyPr/>
          <a:lstStyle/>
          <a:p>
            <a:fld id="{0213EFF8-34B1-4727-9724-E780F97AFFDF}" type="slidenum">
              <a:rPr lang="ru-RU" smtClean="0"/>
              <a:t>‹#›</a:t>
            </a:fld>
            <a:endParaRPr lang="ru-RU"/>
          </a:p>
        </p:txBody>
      </p:sp>
    </p:spTree>
    <p:extLst>
      <p:ext uri="{BB962C8B-B14F-4D97-AF65-F5344CB8AC3E}">
        <p14:creationId xmlns:p14="http://schemas.microsoft.com/office/powerpoint/2010/main" val="4055881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9379DB-8F02-46BE-82BF-AB0BC3C3825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06E6A392-4CF8-4FDF-9993-46F3768175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19049F2-EBA3-4B2A-AC39-0D58FD4788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C12D426-38AB-4CD6-AAE5-F0641371F748}"/>
              </a:ext>
            </a:extLst>
          </p:cNvPr>
          <p:cNvSpPr>
            <a:spLocks noGrp="1"/>
          </p:cNvSpPr>
          <p:nvPr>
            <p:ph type="dt" sz="half" idx="10"/>
          </p:nvPr>
        </p:nvSpPr>
        <p:spPr/>
        <p:txBody>
          <a:bodyPr/>
          <a:lstStyle/>
          <a:p>
            <a:fld id="{8E1C5E52-305B-40B5-B0C8-2E701E7EDB1F}" type="datetimeFigureOut">
              <a:rPr lang="ru-RU" smtClean="0"/>
              <a:t>26.12.2022</a:t>
            </a:fld>
            <a:endParaRPr lang="ru-RU"/>
          </a:p>
        </p:txBody>
      </p:sp>
      <p:sp>
        <p:nvSpPr>
          <p:cNvPr id="6" name="Нижний колонтитул 5">
            <a:extLst>
              <a:ext uri="{FF2B5EF4-FFF2-40B4-BE49-F238E27FC236}">
                <a16:creationId xmlns:a16="http://schemas.microsoft.com/office/drawing/2014/main" id="{E87F651B-1A5B-41B3-B2BA-9B29235FE04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F17C398-CB9E-4D4C-83F3-B64F633F99E3}"/>
              </a:ext>
            </a:extLst>
          </p:cNvPr>
          <p:cNvSpPr>
            <a:spLocks noGrp="1"/>
          </p:cNvSpPr>
          <p:nvPr>
            <p:ph type="sldNum" sz="quarter" idx="12"/>
          </p:nvPr>
        </p:nvSpPr>
        <p:spPr/>
        <p:txBody>
          <a:bodyPr/>
          <a:lstStyle/>
          <a:p>
            <a:fld id="{0213EFF8-34B1-4727-9724-E780F97AFFDF}" type="slidenum">
              <a:rPr lang="ru-RU" smtClean="0"/>
              <a:t>‹#›</a:t>
            </a:fld>
            <a:endParaRPr lang="ru-RU"/>
          </a:p>
        </p:txBody>
      </p:sp>
    </p:spTree>
    <p:extLst>
      <p:ext uri="{BB962C8B-B14F-4D97-AF65-F5344CB8AC3E}">
        <p14:creationId xmlns:p14="http://schemas.microsoft.com/office/powerpoint/2010/main" val="141808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566581C7-E1D4-46AF-BC80-9ED9123B0D6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14057ECA-4739-4B21-9FED-F50D3952B4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51F9089-F8CD-4D91-AE28-EB32C58486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F2B523F-8D37-4C1D-9BE5-325F5BBA62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C5E52-305B-40B5-B0C8-2E701E7EDB1F}" type="datetimeFigureOut">
              <a:rPr lang="ru-RU" smtClean="0"/>
              <a:t>26.12.2022</a:t>
            </a:fld>
            <a:endParaRPr lang="ru-RU"/>
          </a:p>
        </p:txBody>
      </p:sp>
      <p:sp>
        <p:nvSpPr>
          <p:cNvPr id="5" name="Нижний колонтитул 4">
            <a:extLst>
              <a:ext uri="{FF2B5EF4-FFF2-40B4-BE49-F238E27FC236}">
                <a16:creationId xmlns:a16="http://schemas.microsoft.com/office/drawing/2014/main" id="{233664F2-8598-4F2F-854A-42AD3B409D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F951EE7-4DEB-4E51-9C82-3A8A03549C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3EFF8-34B1-4727-9724-E780F97AFFDF}" type="slidenum">
              <a:rPr lang="ru-RU" smtClean="0"/>
              <a:t>‹#›</a:t>
            </a:fld>
            <a:endParaRPr lang="ru-RU"/>
          </a:p>
        </p:txBody>
      </p:sp>
      <p:sp>
        <p:nvSpPr>
          <p:cNvPr id="8" name="Прямоугольник 7">
            <a:extLst>
              <a:ext uri="{FF2B5EF4-FFF2-40B4-BE49-F238E27FC236}">
                <a16:creationId xmlns:a16="http://schemas.microsoft.com/office/drawing/2014/main" id="{7C78A52F-9064-490D-9C2F-4EBA4260242A}"/>
              </a:ext>
            </a:extLst>
          </p:cNvPr>
          <p:cNvSpPr/>
          <p:nvPr userDrawn="1"/>
        </p:nvSpPr>
        <p:spPr>
          <a:xfrm>
            <a:off x="240145" y="212436"/>
            <a:ext cx="11711709" cy="6433128"/>
          </a:xfrm>
          <a:prstGeom prst="rect">
            <a:avLst/>
          </a:prstGeom>
          <a:solidFill>
            <a:schemeClr val="bg1">
              <a:alpha val="96000"/>
            </a:schemeClr>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77475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6CF5CC-56AD-4A6D-B543-722F59A4699C}"/>
              </a:ext>
            </a:extLst>
          </p:cNvPr>
          <p:cNvSpPr>
            <a:spLocks noGrp="1"/>
          </p:cNvSpPr>
          <p:nvPr>
            <p:ph type="ctrTitle"/>
          </p:nvPr>
        </p:nvSpPr>
        <p:spPr>
          <a:xfrm>
            <a:off x="1524000" y="1556470"/>
            <a:ext cx="9144000" cy="2387600"/>
          </a:xfrm>
        </p:spPr>
        <p:txBody>
          <a:bodyPr/>
          <a:lstStyle/>
          <a:p>
            <a:r>
              <a:rPr lang="ru-RU" dirty="0" smtClean="0">
                <a:solidFill>
                  <a:srgbClr val="002448"/>
                </a:solidFill>
                <a:latin typeface="Arial Rounded MT Bold" panose="020F0704030504030204" pitchFamily="34" charset="0"/>
              </a:rPr>
              <a:t>Международный День художника</a:t>
            </a:r>
            <a:endParaRPr lang="ru-RU" dirty="0">
              <a:solidFill>
                <a:srgbClr val="002448"/>
              </a:solidFill>
            </a:endParaRPr>
          </a:p>
        </p:txBody>
      </p:sp>
      <p:sp>
        <p:nvSpPr>
          <p:cNvPr id="3" name="Подзаголовок 2">
            <a:extLst>
              <a:ext uri="{FF2B5EF4-FFF2-40B4-BE49-F238E27FC236}">
                <a16:creationId xmlns:a16="http://schemas.microsoft.com/office/drawing/2014/main" id="{B61147AC-BC7D-4302-8B61-562A2B1CA5EC}"/>
              </a:ext>
            </a:extLst>
          </p:cNvPr>
          <p:cNvSpPr>
            <a:spLocks noGrp="1"/>
          </p:cNvSpPr>
          <p:nvPr>
            <p:ph type="subTitle" idx="1"/>
          </p:nvPr>
        </p:nvSpPr>
        <p:spPr>
          <a:xfrm>
            <a:off x="1524000" y="4036145"/>
            <a:ext cx="9144000" cy="1655762"/>
          </a:xfrm>
        </p:spPr>
        <p:txBody>
          <a:bodyPr/>
          <a:lstStyle/>
          <a:p>
            <a:r>
              <a:rPr lang="ru-RU" dirty="0" smtClean="0">
                <a:solidFill>
                  <a:srgbClr val="B78242"/>
                </a:solidFill>
              </a:rPr>
              <a:t>8 декабря 2022</a:t>
            </a:r>
            <a:endParaRPr lang="ru-RU" dirty="0">
              <a:solidFill>
                <a:srgbClr val="B78242"/>
              </a:solidFill>
            </a:endParaRPr>
          </a:p>
        </p:txBody>
      </p:sp>
    </p:spTree>
    <p:extLst>
      <p:ext uri="{BB962C8B-B14F-4D97-AF65-F5344CB8AC3E}">
        <p14:creationId xmlns:p14="http://schemas.microsoft.com/office/powerpoint/2010/main" val="1332531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Актуальность проекта</a:t>
            </a:r>
            <a:endParaRPr lang="ru-RU" dirty="0"/>
          </a:p>
        </p:txBody>
      </p:sp>
      <p:sp>
        <p:nvSpPr>
          <p:cNvPr id="3" name="Объект 2"/>
          <p:cNvSpPr>
            <a:spLocks noGrp="1"/>
          </p:cNvSpPr>
          <p:nvPr>
            <p:ph idx="1"/>
          </p:nvPr>
        </p:nvSpPr>
        <p:spPr/>
        <p:txBody>
          <a:bodyPr>
            <a:normAutofit fontScale="92500" lnSpcReduction="10000"/>
          </a:bodyPr>
          <a:lstStyle/>
          <a:p>
            <a:r>
              <a:rPr lang="ru-RU" dirty="0"/>
              <a:t>Праздник был учреждён в 2007 году при ЮНЕСКО по инициативе Международной Ассоциацией «Искусство народов мира». Традиционно в это время по всей стране проводятся многочисленные выставки, мастер-классы и инсталляции. В свой профессиональный праздник художники особенно стремятся презентовать себя миру, пообщаться с другими людьми, больше рассказать о своей необычной профессии. Без преувеличения можно заявить, что профессия художника является одной из самых древних. За все время своего существования она прошла долгий путь от простых рисунков, выполненных углем на стенах, до всемирно признанных шедевров искусства, перед которыми ежедневно выстраиваются очереди в самых престижных музеях Земли.</a:t>
            </a:r>
          </a:p>
        </p:txBody>
      </p:sp>
    </p:spTree>
    <p:extLst>
      <p:ext uri="{BB962C8B-B14F-4D97-AF65-F5344CB8AC3E}">
        <p14:creationId xmlns:p14="http://schemas.microsoft.com/office/powerpoint/2010/main" val="923223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Цель и задачи</a:t>
            </a:r>
            <a:endParaRPr lang="ru-RU" dirty="0"/>
          </a:p>
        </p:txBody>
      </p:sp>
      <p:sp>
        <p:nvSpPr>
          <p:cNvPr id="3" name="Объект 2"/>
          <p:cNvSpPr>
            <a:spLocks noGrp="1"/>
          </p:cNvSpPr>
          <p:nvPr>
            <p:ph idx="1"/>
          </p:nvPr>
        </p:nvSpPr>
        <p:spPr/>
        <p:txBody>
          <a:bodyPr/>
          <a:lstStyle/>
          <a:p>
            <a:r>
              <a:rPr lang="ru-RU" b="1" dirty="0"/>
              <a:t>Цель:</a:t>
            </a:r>
            <a:r>
              <a:rPr lang="ru-RU" dirty="0"/>
              <a:t> </a:t>
            </a:r>
            <a:r>
              <a:rPr lang="ru-RU" dirty="0" smtClean="0"/>
              <a:t>развитие интереса </a:t>
            </a:r>
            <a:r>
              <a:rPr lang="ru-RU" dirty="0"/>
              <a:t>к художественному </a:t>
            </a:r>
            <a:r>
              <a:rPr lang="ru-RU" dirty="0" smtClean="0"/>
              <a:t>труду, развитие творческого мышления.</a:t>
            </a:r>
            <a:endParaRPr lang="ru-RU" dirty="0"/>
          </a:p>
          <a:p>
            <a:r>
              <a:rPr lang="ru-RU" dirty="0"/>
              <a:t>  </a:t>
            </a:r>
            <a:r>
              <a:rPr lang="ru-RU" b="1" dirty="0"/>
              <a:t>Задачи: </a:t>
            </a:r>
            <a:endParaRPr lang="ru-RU" b="1" dirty="0" smtClean="0"/>
          </a:p>
          <a:p>
            <a:pPr marL="0" indent="0">
              <a:buNone/>
            </a:pPr>
            <a:r>
              <a:rPr lang="ru-RU" b="1" dirty="0" smtClean="0"/>
              <a:t>1. </a:t>
            </a:r>
            <a:r>
              <a:rPr lang="ru-RU" dirty="0" smtClean="0"/>
              <a:t>Формировать эстетический вкус </a:t>
            </a:r>
            <a:r>
              <a:rPr lang="ru-RU" dirty="0"/>
              <a:t>и </a:t>
            </a:r>
            <a:r>
              <a:rPr lang="ru-RU" dirty="0" smtClean="0"/>
              <a:t>стремление </a:t>
            </a:r>
            <a:r>
              <a:rPr lang="ru-RU" dirty="0"/>
              <a:t>к прекрасному.</a:t>
            </a:r>
          </a:p>
          <a:p>
            <a:pPr marL="0" indent="0">
              <a:buNone/>
            </a:pPr>
            <a:r>
              <a:rPr lang="ru-RU" b="1" dirty="0" smtClean="0"/>
              <a:t>2. </a:t>
            </a:r>
            <a:r>
              <a:rPr lang="ru-RU" dirty="0" smtClean="0"/>
              <a:t>Развивать сотрудничество </a:t>
            </a:r>
            <a:r>
              <a:rPr lang="ru-RU" dirty="0"/>
              <a:t>учащихся и педагога в ходе подготовки и проведения мероприятия.</a:t>
            </a:r>
          </a:p>
          <a:p>
            <a:pPr marL="0" indent="0">
              <a:buNone/>
            </a:pPr>
            <a:r>
              <a:rPr lang="ru-RU" b="1" dirty="0" smtClean="0"/>
              <a:t>3. </a:t>
            </a:r>
            <a:r>
              <a:rPr lang="ru-RU" dirty="0" smtClean="0"/>
              <a:t>Формирование </a:t>
            </a:r>
            <a:r>
              <a:rPr lang="ru-RU" dirty="0"/>
              <a:t>культуры слушания и восприятия через произведения художников</a:t>
            </a:r>
          </a:p>
          <a:p>
            <a:endParaRPr lang="ru-RU" dirty="0"/>
          </a:p>
        </p:txBody>
      </p:sp>
    </p:spTree>
    <p:extLst>
      <p:ext uri="{BB962C8B-B14F-4D97-AF65-F5344CB8AC3E}">
        <p14:creationId xmlns:p14="http://schemas.microsoft.com/office/powerpoint/2010/main" val="3912045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День в красках</a:t>
            </a:r>
            <a:endParaRPr lang="ru-RU" dirty="0"/>
          </a:p>
        </p:txBody>
      </p:sp>
      <p:sp>
        <p:nvSpPr>
          <p:cNvPr id="3" name="Объект 2"/>
          <p:cNvSpPr>
            <a:spLocks noGrp="1"/>
          </p:cNvSpPr>
          <p:nvPr>
            <p:ph idx="1"/>
          </p:nvPr>
        </p:nvSpPr>
        <p:spPr/>
        <p:txBody>
          <a:bodyPr/>
          <a:lstStyle/>
          <a:p>
            <a:r>
              <a:rPr lang="ru-RU" dirty="0" smtClean="0"/>
              <a:t>Классы подбирают одежду в различных цветах, но каждый класс в своей цветовой гамме.  </a:t>
            </a:r>
          </a:p>
        </p:txBody>
      </p:sp>
      <p:pic>
        <p:nvPicPr>
          <p:cNvPr id="1026" name="Picture 2" descr="https://sun9-east.userapi.com/sun9-30/s/v1/ig2/vt6cpv9T3ME7YRdRw0ZoPagrLGOH3nL4k5dSnqfZwsxCBidpW_JMTGe_XbegBFtpy1iWdAkM-qbu3vgZntHOAcQj.jpg?size=2560x1707&amp;quality=95&amp;type=album"/>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57773" y="2840025"/>
            <a:ext cx="3339932" cy="22270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un9-west.userapi.com/sun9-71/s/v1/ig2/zoEZDOKD6I99mYsJNIA4r3y2W6bCh4wBdlP5A0yOf5A4UyxTjbxDeZ4CCZ3GpUPiHOuu8KbF4w61X8xXjtVmC5ak.jpg?size=2560x1707&amp;quality=95&amp;type=album"/>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1347"/>
          <a:stretch/>
        </p:blipFill>
        <p:spPr bwMode="auto">
          <a:xfrm>
            <a:off x="8229600" y="2473348"/>
            <a:ext cx="3604627" cy="30558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un9-west.userapi.com/sun9-38/s/v1/ig2/ZnaZseeY6dmrMGaGdyJuryXMjwXTXSJMkbIWXW1-AuSL9DtTput71sx5FiiEYVI5FAkwEdQLBE3v-t8bRXyunPsf.jpg?size=2560x1707&amp;quality=95&amp;type=album"/>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003759" y="3738279"/>
            <a:ext cx="3985628" cy="265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234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Живая выставка (1-4 классы)</a:t>
            </a:r>
            <a:endParaRPr lang="ru-RU" dirty="0"/>
          </a:p>
        </p:txBody>
      </p:sp>
      <p:sp>
        <p:nvSpPr>
          <p:cNvPr id="3" name="Объект 2"/>
          <p:cNvSpPr>
            <a:spLocks noGrp="1"/>
          </p:cNvSpPr>
          <p:nvPr>
            <p:ph idx="1"/>
          </p:nvPr>
        </p:nvSpPr>
        <p:spPr/>
        <p:txBody>
          <a:bodyPr/>
          <a:lstStyle/>
          <a:p>
            <a:r>
              <a:rPr lang="ru-RU" dirty="0" smtClean="0"/>
              <a:t>Классу выдаётся метровая бумага, на которой можно рисовать всем вместе. Из-за размера бумаги у каждого ребёнка появляется возможность внести вклад в коллективный рисунок.</a:t>
            </a:r>
            <a:endParaRPr lang="ru-RU" dirty="0"/>
          </a:p>
        </p:txBody>
      </p:sp>
      <p:pic>
        <p:nvPicPr>
          <p:cNvPr id="2050" name="Picture 2" descr="https://sun9-east.userapi.com/sun9-29/s/v1/ig2/YuBAFbnJAOFO7FZI6IskYZSJ9z-WCZyG1yjHTG2e3t9XHKpW7cDRGBgYkHNXS2O58NVBRjSR60EqFuylLLTaGc2K.jpg?size=2560x1707&amp;quality=95&amp;type=album"/>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81094" y="3015048"/>
            <a:ext cx="3535916" cy="23577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un9-west.userapi.com/sun9-62/s/v1/ig2/D2j684y_FTZq470-FRU_b6TYCqqBDpTuoa-X4d6MlN2v76Bd04ZywFcUp2ThJIpbDakD2OF_yC7o7QycRVZonwzQ.jpg?size=2560x1707&amp;quality=95&amp;type=album"/>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717349" y="3647145"/>
            <a:ext cx="4292857" cy="28624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un9-west.userapi.com/sun9-46/s/v1/ig2/Cc52tP-wiK4fwyAKspq1W4hYnlHWBZFnfBpZfx32louFyf0R_hSrimmcFsm2wHBIyrlmgeHyKOj77Ptdf01wL8Je.jpg?size=2560x1707&amp;quality=95&amp;type=album"/>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948955" y="3151753"/>
            <a:ext cx="3636449" cy="3160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424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Повтори картину (5-11 классы)</a:t>
            </a:r>
            <a:endParaRPr lang="ru-RU" dirty="0"/>
          </a:p>
        </p:txBody>
      </p:sp>
      <p:sp>
        <p:nvSpPr>
          <p:cNvPr id="3" name="Объект 2"/>
          <p:cNvSpPr>
            <a:spLocks noGrp="1"/>
          </p:cNvSpPr>
          <p:nvPr>
            <p:ph idx="1"/>
          </p:nvPr>
        </p:nvSpPr>
        <p:spPr/>
        <p:txBody>
          <a:bodyPr/>
          <a:lstStyle/>
          <a:p>
            <a:endParaRPr lang="ru-RU" dirty="0"/>
          </a:p>
        </p:txBody>
      </p:sp>
      <p:pic>
        <p:nvPicPr>
          <p:cNvPr id="3074" name="Picture 2" descr="https://sun1.tele2-nn.userapi.com/s/v1/ig2/2LFDWNx2k8F4RQj1ANnpw16b75irU2_bFZA3gAz6QDmtH6pv88ONlaqM9E_TfsNTjItfj0RZRCBOUlnIlZmlHQ-6.jpg?size=731x720&amp;quality=96&amp;type=alb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899" y="1481470"/>
            <a:ext cx="5116642" cy="50396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un9-east.userapi.com/sun9-30/s/v1/ig2/AXfTLChxvNDXm4wrNEh2K9hO1Dky0DVpdM8oFx5sF2Djb2A_stH_3tdL4BoHe1ebbwxYzX8YgP23Sw8mSQQ3HcJS.jpg?size=2048x2048&amp;quality=95&amp;type=album"/>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095999" y="1481470"/>
            <a:ext cx="4977017" cy="4977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512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Результаты проекта</a:t>
            </a:r>
            <a:endParaRPr lang="ru-RU" dirty="0"/>
          </a:p>
        </p:txBody>
      </p:sp>
      <p:sp>
        <p:nvSpPr>
          <p:cNvPr id="3" name="Объект 2"/>
          <p:cNvSpPr>
            <a:spLocks noGrp="1"/>
          </p:cNvSpPr>
          <p:nvPr>
            <p:ph idx="1"/>
          </p:nvPr>
        </p:nvSpPr>
        <p:spPr/>
        <p:txBody>
          <a:bodyPr/>
          <a:lstStyle/>
          <a:p>
            <a:r>
              <a:rPr lang="ru-RU" dirty="0" smtClean="0"/>
              <a:t>В проекте приняли участие все ученики школы;</a:t>
            </a:r>
          </a:p>
          <a:p>
            <a:r>
              <a:rPr lang="ru-RU" dirty="0" smtClean="0"/>
              <a:t>Ребята заинтересовались живописью и картинами известных художников;</a:t>
            </a:r>
          </a:p>
          <a:p>
            <a:r>
              <a:rPr lang="ru-RU" dirty="0" smtClean="0"/>
              <a:t>Ученики начальной школы попробовали себя в коллективном рисовании.</a:t>
            </a:r>
            <a:endParaRPr lang="ru-RU" dirty="0"/>
          </a:p>
        </p:txBody>
      </p:sp>
    </p:spTree>
    <p:extLst>
      <p:ext uri="{BB962C8B-B14F-4D97-AF65-F5344CB8AC3E}">
        <p14:creationId xmlns:p14="http://schemas.microsoft.com/office/powerpoint/2010/main" val="3312949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sz="3600" i="1" dirty="0"/>
              <a:t>«Каждый ребёнок художник, трудность в том, чтобы остаться художником, выйдя из детского возраста» </a:t>
            </a:r>
            <a:endParaRPr lang="ru-RU" sz="3600" i="1" dirty="0" smtClean="0"/>
          </a:p>
          <a:p>
            <a:pPr marL="0" indent="0" algn="r">
              <a:buNone/>
            </a:pPr>
            <a:r>
              <a:rPr lang="ru-RU" dirty="0" smtClean="0"/>
              <a:t>(</a:t>
            </a:r>
            <a:r>
              <a:rPr lang="ru-RU" dirty="0"/>
              <a:t>Пабло Пикассо)</a:t>
            </a:r>
          </a:p>
          <a:p>
            <a:endParaRPr lang="ru-RU" dirty="0"/>
          </a:p>
        </p:txBody>
      </p:sp>
      <p:pic>
        <p:nvPicPr>
          <p:cNvPr id="4098" name="Picture 2" descr="https://sun9-west.userapi.com/sun9-38/s/v1/ig2/8NoMn8XUeDxJ2Q9EEWNbe2rnBut12hyxPISgTQMbAxcPGtBoAJsBpgBqju5DtHOPhkeyINW8E76gRmWMrxBbZdAI.jpg?size=2560x1707&amp;quality=95&amp;type=album"/>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300760" y="3072465"/>
            <a:ext cx="4858204" cy="3239435"/>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65124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218</Words>
  <Application>Microsoft Office PowerPoint</Application>
  <PresentationFormat>Широкоэкранный</PresentationFormat>
  <Paragraphs>21</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Arial Rounded MT Bold</vt:lpstr>
      <vt:lpstr>Calibri</vt:lpstr>
      <vt:lpstr>Calibri Light</vt:lpstr>
      <vt:lpstr>Тема Office</vt:lpstr>
      <vt:lpstr>Международный День художника</vt:lpstr>
      <vt:lpstr>Актуальность проекта</vt:lpstr>
      <vt:lpstr>Цель и задачи</vt:lpstr>
      <vt:lpstr>День в красках</vt:lpstr>
      <vt:lpstr>Живая выставка (1-4 классы)</vt:lpstr>
      <vt:lpstr>Повтори картину (5-11 классы)</vt:lpstr>
      <vt:lpstr>Результаты проекта</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Крупина Мария Александровна</cp:lastModifiedBy>
  <cp:revision>3</cp:revision>
  <dcterms:created xsi:type="dcterms:W3CDTF">2021-04-14T06:32:25Z</dcterms:created>
  <dcterms:modified xsi:type="dcterms:W3CDTF">2022-12-25T22:43:40Z</dcterms:modified>
</cp:coreProperties>
</file>